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I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4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85B7B-936E-4BEF-A20E-47DCB432BA33}" v="78" dt="2024-09-10T17:27:52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hrajit.Swain" userId="5da1b1c5-7de2-4940-8acc-b27159667c7f" providerId="ADAL" clId="{63685B7B-936E-4BEF-A20E-47DCB432BA33}"/>
    <pc:docChg chg="undo redo custSel addSld delSld modSld modMainMaster">
      <pc:chgData name="Subhrajit.Swain" userId="5da1b1c5-7de2-4940-8acc-b27159667c7f" providerId="ADAL" clId="{63685B7B-936E-4BEF-A20E-47DCB432BA33}" dt="2024-09-10T18:39:59.138" v="607" actId="20577"/>
      <pc:docMkLst>
        <pc:docMk/>
      </pc:docMkLst>
      <pc:sldChg chg="addSp delSp modSp mod">
        <pc:chgData name="Subhrajit.Swain" userId="5da1b1c5-7de2-4940-8acc-b27159667c7f" providerId="ADAL" clId="{63685B7B-936E-4BEF-A20E-47DCB432BA33}" dt="2024-09-10T18:39:59.138" v="607" actId="20577"/>
        <pc:sldMkLst>
          <pc:docMk/>
          <pc:sldMk cId="603418196" sldId="256"/>
        </pc:sldMkLst>
        <pc:spChg chg="mod">
          <ac:chgData name="Subhrajit.Swain" userId="5da1b1c5-7de2-4940-8acc-b27159667c7f" providerId="ADAL" clId="{63685B7B-936E-4BEF-A20E-47DCB432BA33}" dt="2024-09-10T17:10:55.070" v="422" actId="1035"/>
          <ac:spMkLst>
            <pc:docMk/>
            <pc:sldMk cId="603418196" sldId="256"/>
            <ac:spMk id="2" creationId="{8C7B4AD2-FA01-4EB5-BB95-D9280B1737C8}"/>
          </ac:spMkLst>
        </pc:spChg>
        <pc:spChg chg="mod">
          <ac:chgData name="Subhrajit.Swain" userId="5da1b1c5-7de2-4940-8acc-b27159667c7f" providerId="ADAL" clId="{63685B7B-936E-4BEF-A20E-47DCB432BA33}" dt="2024-09-10T18:39:59.138" v="607" actId="20577"/>
          <ac:spMkLst>
            <pc:docMk/>
            <pc:sldMk cId="603418196" sldId="256"/>
            <ac:spMk id="3" creationId="{AF0A40F7-9AB3-4A5E-BD59-E469F2BE2286}"/>
          </ac:spMkLst>
        </pc:spChg>
        <pc:spChg chg="del">
          <ac:chgData name="Subhrajit.Swain" userId="5da1b1c5-7de2-4940-8acc-b27159667c7f" providerId="ADAL" clId="{63685B7B-936E-4BEF-A20E-47DCB432BA33}" dt="2024-09-10T15:53:55.700" v="44" actId="478"/>
          <ac:spMkLst>
            <pc:docMk/>
            <pc:sldMk cId="603418196" sldId="256"/>
            <ac:spMk id="4" creationId="{B204E29E-9B6E-8338-8EEF-A467CF4A1361}"/>
          </ac:spMkLst>
        </pc:spChg>
        <pc:spChg chg="add mod">
          <ac:chgData name="Subhrajit.Swain" userId="5da1b1c5-7de2-4940-8acc-b27159667c7f" providerId="ADAL" clId="{63685B7B-936E-4BEF-A20E-47DCB432BA33}" dt="2024-09-10T17:10:55.070" v="422" actId="1035"/>
          <ac:spMkLst>
            <pc:docMk/>
            <pc:sldMk cId="603418196" sldId="256"/>
            <ac:spMk id="9" creationId="{93A59513-4E72-F054-361D-ACA83EA4AAD9}"/>
          </ac:spMkLst>
        </pc:spChg>
        <pc:spChg chg="add mod">
          <ac:chgData name="Subhrajit.Swain" userId="5da1b1c5-7de2-4940-8acc-b27159667c7f" providerId="ADAL" clId="{63685B7B-936E-4BEF-A20E-47DCB432BA33}" dt="2024-09-10T17:37:37.464" v="559" actId="14100"/>
          <ac:spMkLst>
            <pc:docMk/>
            <pc:sldMk cId="603418196" sldId="256"/>
            <ac:spMk id="10" creationId="{25F46C02-78D5-03B2-6843-3DD93D5DD5D9}"/>
          </ac:spMkLst>
        </pc:spChg>
        <pc:spChg chg="add mod">
          <ac:chgData name="Subhrajit.Swain" userId="5da1b1c5-7de2-4940-8acc-b27159667c7f" providerId="ADAL" clId="{63685B7B-936E-4BEF-A20E-47DCB432BA33}" dt="2024-09-10T17:34:54.479" v="551" actId="208"/>
          <ac:spMkLst>
            <pc:docMk/>
            <pc:sldMk cId="603418196" sldId="256"/>
            <ac:spMk id="15" creationId="{754003A7-740D-94AD-3BF4-C0376F64B573}"/>
          </ac:spMkLst>
        </pc:spChg>
        <pc:picChg chg="add del mod modCrop">
          <ac:chgData name="Subhrajit.Swain" userId="5da1b1c5-7de2-4940-8acc-b27159667c7f" providerId="ADAL" clId="{63685B7B-936E-4BEF-A20E-47DCB432BA33}" dt="2024-09-10T16:12:55.994" v="259" actId="931"/>
          <ac:picMkLst>
            <pc:docMk/>
            <pc:sldMk cId="603418196" sldId="256"/>
            <ac:picMk id="6" creationId="{C9880A81-6C37-4D2B-E0C5-D05AFC495852}"/>
          </ac:picMkLst>
        </pc:picChg>
        <pc:picChg chg="add mod ord modCrop">
          <ac:chgData name="Subhrajit.Swain" userId="5da1b1c5-7de2-4940-8acc-b27159667c7f" providerId="ADAL" clId="{63685B7B-936E-4BEF-A20E-47DCB432BA33}" dt="2024-09-10T17:17:22.882" v="448" actId="1076"/>
          <ac:picMkLst>
            <pc:docMk/>
            <pc:sldMk cId="603418196" sldId="256"/>
            <ac:picMk id="7" creationId="{C9880A81-6C37-4D2B-E0C5-D05AFC495852}"/>
          </ac:picMkLst>
        </pc:picChg>
        <pc:picChg chg="add del mod">
          <ac:chgData name="Subhrajit.Swain" userId="5da1b1c5-7de2-4940-8acc-b27159667c7f" providerId="ADAL" clId="{63685B7B-936E-4BEF-A20E-47DCB432BA33}" dt="2024-09-10T17:06:15.781" v="380" actId="21"/>
          <ac:picMkLst>
            <pc:docMk/>
            <pc:sldMk cId="603418196" sldId="256"/>
            <ac:picMk id="11" creationId="{E9367080-C223-B587-EB65-BABDCC436124}"/>
          </ac:picMkLst>
        </pc:picChg>
        <pc:picChg chg="add mod ord">
          <ac:chgData name="Subhrajit.Swain" userId="5da1b1c5-7de2-4940-8acc-b27159667c7f" providerId="ADAL" clId="{63685B7B-936E-4BEF-A20E-47DCB432BA33}" dt="2024-09-10T17:10:55.070" v="422" actId="1035"/>
          <ac:picMkLst>
            <pc:docMk/>
            <pc:sldMk cId="603418196" sldId="256"/>
            <ac:picMk id="12" creationId="{E29C5541-75F8-CCA8-E2A1-6861286E6716}"/>
          </ac:picMkLst>
        </pc:picChg>
        <pc:picChg chg="add mod ord">
          <ac:chgData name="Subhrajit.Swain" userId="5da1b1c5-7de2-4940-8acc-b27159667c7f" providerId="ADAL" clId="{63685B7B-936E-4BEF-A20E-47DCB432BA33}" dt="2024-09-10T17:10:55.070" v="422" actId="1035"/>
          <ac:picMkLst>
            <pc:docMk/>
            <pc:sldMk cId="603418196" sldId="256"/>
            <ac:picMk id="13" creationId="{2F106B5D-0709-ED3E-1217-D71B2760C3AC}"/>
          </ac:picMkLst>
        </pc:picChg>
        <pc:picChg chg="add mod">
          <ac:chgData name="Subhrajit.Swain" userId="5da1b1c5-7de2-4940-8acc-b27159667c7f" providerId="ADAL" clId="{63685B7B-936E-4BEF-A20E-47DCB432BA33}" dt="2024-09-10T17:24:57.531" v="460" actId="1076"/>
          <ac:picMkLst>
            <pc:docMk/>
            <pc:sldMk cId="603418196" sldId="256"/>
            <ac:picMk id="14" creationId="{A5F23E55-DD79-5AF9-A70A-02EF103426CB}"/>
          </ac:picMkLst>
        </pc:picChg>
      </pc:sldChg>
      <pc:sldChg chg="del">
        <pc:chgData name="Subhrajit.Swain" userId="5da1b1c5-7de2-4940-8acc-b27159667c7f" providerId="ADAL" clId="{63685B7B-936E-4BEF-A20E-47DCB432BA33}" dt="2024-09-10T15:49:51.019" v="19" actId="2696"/>
        <pc:sldMkLst>
          <pc:docMk/>
          <pc:sldMk cId="2973720484" sldId="260"/>
        </pc:sldMkLst>
      </pc:sldChg>
      <pc:sldChg chg="modSp mod">
        <pc:chgData name="Subhrajit.Swain" userId="5da1b1c5-7de2-4940-8acc-b27159667c7f" providerId="ADAL" clId="{63685B7B-936E-4BEF-A20E-47DCB432BA33}" dt="2024-09-10T17:42:02.033" v="598" actId="20577"/>
        <pc:sldMkLst>
          <pc:docMk/>
          <pc:sldMk cId="872527084" sldId="261"/>
        </pc:sldMkLst>
        <pc:spChg chg="mod">
          <ac:chgData name="Subhrajit.Swain" userId="5da1b1c5-7de2-4940-8acc-b27159667c7f" providerId="ADAL" clId="{63685B7B-936E-4BEF-A20E-47DCB432BA33}" dt="2024-09-10T17:41:40.544" v="595" actId="20577"/>
          <ac:spMkLst>
            <pc:docMk/>
            <pc:sldMk cId="872527084" sldId="261"/>
            <ac:spMk id="2" creationId="{EA0E016F-E1F6-B73D-A8C8-357AED7B3DD4}"/>
          </ac:spMkLst>
        </pc:spChg>
        <pc:spChg chg="mod">
          <ac:chgData name="Subhrajit.Swain" userId="5da1b1c5-7de2-4940-8acc-b27159667c7f" providerId="ADAL" clId="{63685B7B-936E-4BEF-A20E-47DCB432BA33}" dt="2024-09-10T17:42:02.033" v="598" actId="20577"/>
          <ac:spMkLst>
            <pc:docMk/>
            <pc:sldMk cId="872527084" sldId="261"/>
            <ac:spMk id="3" creationId="{4A0F4084-3187-E9DD-5E42-818C774F4DF0}"/>
          </ac:spMkLst>
        </pc:spChg>
      </pc:sldChg>
      <pc:sldChg chg="modSp add mod">
        <pc:chgData name="Subhrajit.Swain" userId="5da1b1c5-7de2-4940-8acc-b27159667c7f" providerId="ADAL" clId="{63685B7B-936E-4BEF-A20E-47DCB432BA33}" dt="2024-09-10T17:43:37.419" v="602"/>
        <pc:sldMkLst>
          <pc:docMk/>
          <pc:sldMk cId="2621570397" sldId="262"/>
        </pc:sldMkLst>
        <pc:spChg chg="mod">
          <ac:chgData name="Subhrajit.Swain" userId="5da1b1c5-7de2-4940-8acc-b27159667c7f" providerId="ADAL" clId="{63685B7B-936E-4BEF-A20E-47DCB432BA33}" dt="2024-09-10T17:43:21.582" v="601"/>
          <ac:spMkLst>
            <pc:docMk/>
            <pc:sldMk cId="2621570397" sldId="262"/>
            <ac:spMk id="2" creationId="{EA0E016F-E1F6-B73D-A8C8-357AED7B3DD4}"/>
          </ac:spMkLst>
        </pc:spChg>
        <pc:spChg chg="mod">
          <ac:chgData name="Subhrajit.Swain" userId="5da1b1c5-7de2-4940-8acc-b27159667c7f" providerId="ADAL" clId="{63685B7B-936E-4BEF-A20E-47DCB432BA33}" dt="2024-09-10T17:43:37.419" v="602"/>
          <ac:spMkLst>
            <pc:docMk/>
            <pc:sldMk cId="2621570397" sldId="262"/>
            <ac:spMk id="3" creationId="{4A0F4084-3187-E9DD-5E42-818C774F4DF0}"/>
          </ac:spMkLst>
        </pc:spChg>
      </pc:sldChg>
      <pc:sldChg chg="add del">
        <pc:chgData name="Subhrajit.Swain" userId="5da1b1c5-7de2-4940-8acc-b27159667c7f" providerId="ADAL" clId="{63685B7B-936E-4BEF-A20E-47DCB432BA33}" dt="2024-09-10T15:49:26.976" v="18" actId="2890"/>
        <pc:sldMkLst>
          <pc:docMk/>
          <pc:sldMk cId="2911356718" sldId="262"/>
        </pc:sldMkLst>
      </pc:sldChg>
      <pc:sldChg chg="modSp add mod">
        <pc:chgData name="Subhrajit.Swain" userId="5da1b1c5-7de2-4940-8acc-b27159667c7f" providerId="ADAL" clId="{63685B7B-936E-4BEF-A20E-47DCB432BA33}" dt="2024-09-10T17:44:42.045" v="605"/>
        <pc:sldMkLst>
          <pc:docMk/>
          <pc:sldMk cId="144014172" sldId="263"/>
        </pc:sldMkLst>
        <pc:spChg chg="mod">
          <ac:chgData name="Subhrajit.Swain" userId="5da1b1c5-7de2-4940-8acc-b27159667c7f" providerId="ADAL" clId="{63685B7B-936E-4BEF-A20E-47DCB432BA33}" dt="2024-09-10T17:44:14.906" v="604"/>
          <ac:spMkLst>
            <pc:docMk/>
            <pc:sldMk cId="144014172" sldId="263"/>
            <ac:spMk id="2" creationId="{EA0E016F-E1F6-B73D-A8C8-357AED7B3DD4}"/>
          </ac:spMkLst>
        </pc:spChg>
        <pc:spChg chg="mod">
          <ac:chgData name="Subhrajit.Swain" userId="5da1b1c5-7de2-4940-8acc-b27159667c7f" providerId="ADAL" clId="{63685B7B-936E-4BEF-A20E-47DCB432BA33}" dt="2024-09-10T17:44:42.045" v="605"/>
          <ac:spMkLst>
            <pc:docMk/>
            <pc:sldMk cId="144014172" sldId="263"/>
            <ac:spMk id="3" creationId="{4A0F4084-3187-E9DD-5E42-818C774F4DF0}"/>
          </ac:spMkLst>
        </pc:spChg>
      </pc:sldChg>
      <pc:sldMasterChg chg="delSldLayout modSldLayout">
        <pc:chgData name="Subhrajit.Swain" userId="5da1b1c5-7de2-4940-8acc-b27159667c7f" providerId="ADAL" clId="{63685B7B-936E-4BEF-A20E-47DCB432BA33}" dt="2024-09-10T17:37:56.851" v="566" actId="14100"/>
        <pc:sldMasterMkLst>
          <pc:docMk/>
          <pc:sldMasterMk cId="43520909" sldId="2147483660"/>
        </pc:sldMasterMkLst>
        <pc:sldLayoutChg chg="addSp delSp modSp mod">
          <pc:chgData name="Subhrajit.Swain" userId="5da1b1c5-7de2-4940-8acc-b27159667c7f" providerId="ADAL" clId="{63685B7B-936E-4BEF-A20E-47DCB432BA33}" dt="2024-09-10T17:37:56.851" v="566" actId="14100"/>
          <pc:sldLayoutMkLst>
            <pc:docMk/>
            <pc:sldMasterMk cId="43520909" sldId="2147483660"/>
            <pc:sldLayoutMk cId="577222203" sldId="2147483661"/>
          </pc:sldLayoutMkLst>
          <pc:spChg chg="add del mod">
            <ac:chgData name="Subhrajit.Swain" userId="5da1b1c5-7de2-4940-8acc-b27159667c7f" providerId="ADAL" clId="{63685B7B-936E-4BEF-A20E-47DCB432BA33}" dt="2024-09-10T17:37:56.851" v="566" actId="14100"/>
            <ac:spMkLst>
              <pc:docMk/>
              <pc:sldMasterMk cId="43520909" sldId="2147483660"/>
              <pc:sldLayoutMk cId="577222203" sldId="2147483661"/>
              <ac:spMk id="5" creationId="{76CCD976-A3C0-463A-9805-027D427CE66A}"/>
            </ac:spMkLst>
          </pc:spChg>
          <pc:spChg chg="del mod">
            <ac:chgData name="Subhrajit.Swain" userId="5da1b1c5-7de2-4940-8acc-b27159667c7f" providerId="ADAL" clId="{63685B7B-936E-4BEF-A20E-47DCB432BA33}" dt="2024-09-10T15:50:20.379" v="20" actId="478"/>
            <ac:spMkLst>
              <pc:docMk/>
              <pc:sldMasterMk cId="43520909" sldId="2147483660"/>
              <pc:sldLayoutMk cId="577222203" sldId="2147483661"/>
              <ac:spMk id="7" creationId="{36244D34-9E65-4475-B58E-177C9D91BF45}"/>
            </ac:spMkLst>
          </pc:spChg>
          <pc:spChg chg="add mod">
            <ac:chgData name="Subhrajit.Swain" userId="5da1b1c5-7de2-4940-8acc-b27159667c7f" providerId="ADAL" clId="{63685B7B-936E-4BEF-A20E-47DCB432BA33}" dt="2024-09-10T16:01:23.931" v="133" actId="113"/>
            <ac:spMkLst>
              <pc:docMk/>
              <pc:sldMasterMk cId="43520909" sldId="2147483660"/>
              <pc:sldLayoutMk cId="577222203" sldId="2147483661"/>
              <ac:spMk id="10" creationId="{A63F7901-5D23-DFCC-B06A-6471F1516745}"/>
            </ac:spMkLst>
          </pc:spChg>
          <pc:spChg chg="add del mod">
            <ac:chgData name="Subhrajit.Swain" userId="5da1b1c5-7de2-4940-8acc-b27159667c7f" providerId="ADAL" clId="{63685B7B-936E-4BEF-A20E-47DCB432BA33}" dt="2024-09-10T15:58:06.241" v="65" actId="478"/>
            <ac:spMkLst>
              <pc:docMk/>
              <pc:sldMasterMk cId="43520909" sldId="2147483660"/>
              <pc:sldLayoutMk cId="577222203" sldId="2147483661"/>
              <ac:spMk id="11" creationId="{45F0EEF0-8A33-525B-98EE-83D5AB5DF4FA}"/>
            </ac:spMkLst>
          </pc:spChg>
          <pc:picChg chg="mod">
            <ac:chgData name="Subhrajit.Swain" userId="5da1b1c5-7de2-4940-8acc-b27159667c7f" providerId="ADAL" clId="{63685B7B-936E-4BEF-A20E-47DCB432BA33}" dt="2024-09-10T16:33:23.652" v="298" actId="732"/>
            <ac:picMkLst>
              <pc:docMk/>
              <pc:sldMasterMk cId="43520909" sldId="2147483660"/>
              <pc:sldLayoutMk cId="577222203" sldId="2147483661"/>
              <ac:picMk id="6" creationId="{67DD28F2-A3CF-46A9-92E0-C51D9559947F}"/>
            </ac:picMkLst>
          </pc:picChg>
          <pc:picChg chg="add mod">
            <ac:chgData name="Subhrajit.Swain" userId="5da1b1c5-7de2-4940-8acc-b27159667c7f" providerId="ADAL" clId="{63685B7B-936E-4BEF-A20E-47DCB432BA33}" dt="2024-09-10T15:47:55.182" v="10" actId="14100"/>
            <ac:picMkLst>
              <pc:docMk/>
              <pc:sldMasterMk cId="43520909" sldId="2147483660"/>
              <pc:sldLayoutMk cId="577222203" sldId="2147483661"/>
              <ac:picMk id="9" creationId="{87A14B41-AE51-0FB2-63FC-5CECDD8C3B1E}"/>
            </ac:picMkLst>
          </pc:picChg>
        </pc:sldLayoutChg>
        <pc:sldLayoutChg chg="addSp delSp modSp mod">
          <pc:chgData name="Subhrajit.Swain" userId="5da1b1c5-7de2-4940-8acc-b27159667c7f" providerId="ADAL" clId="{63685B7B-936E-4BEF-A20E-47DCB432BA33}" dt="2024-09-10T17:13:18.025" v="442" actId="1037"/>
          <pc:sldLayoutMkLst>
            <pc:docMk/>
            <pc:sldMasterMk cId="43520909" sldId="2147483660"/>
            <pc:sldLayoutMk cId="2182255905" sldId="2147483663"/>
          </pc:sldLayoutMkLst>
          <pc:spChg chg="del">
            <ac:chgData name="Subhrajit.Swain" userId="5da1b1c5-7de2-4940-8acc-b27159667c7f" providerId="ADAL" clId="{63685B7B-936E-4BEF-A20E-47DCB432BA33}" dt="2024-09-10T16:04:10.503" v="175" actId="478"/>
            <ac:spMkLst>
              <pc:docMk/>
              <pc:sldMasterMk cId="43520909" sldId="2147483660"/>
              <pc:sldLayoutMk cId="2182255905" sldId="2147483663"/>
              <ac:spMk id="4" creationId="{204FA097-F617-40AA-81BF-5A6921248BEC}"/>
            </ac:spMkLst>
          </pc:spChg>
          <pc:spChg chg="del">
            <ac:chgData name="Subhrajit.Swain" userId="5da1b1c5-7de2-4940-8acc-b27159667c7f" providerId="ADAL" clId="{63685B7B-936E-4BEF-A20E-47DCB432BA33}" dt="2024-09-10T16:04:09.538" v="174" actId="478"/>
            <ac:spMkLst>
              <pc:docMk/>
              <pc:sldMasterMk cId="43520909" sldId="2147483660"/>
              <pc:sldLayoutMk cId="2182255905" sldId="2147483663"/>
              <ac:spMk id="5" creationId="{20B1FA41-4664-473B-B3D4-1A0637E1A6FE}"/>
            </ac:spMkLst>
          </pc:spChg>
          <pc:spChg chg="del">
            <ac:chgData name="Subhrajit.Swain" userId="5da1b1c5-7de2-4940-8acc-b27159667c7f" providerId="ADAL" clId="{63685B7B-936E-4BEF-A20E-47DCB432BA33}" dt="2024-09-10T16:04:08.048" v="173" actId="478"/>
            <ac:spMkLst>
              <pc:docMk/>
              <pc:sldMasterMk cId="43520909" sldId="2147483660"/>
              <pc:sldLayoutMk cId="2182255905" sldId="2147483663"/>
              <ac:spMk id="6" creationId="{E9FB934F-CD24-42D5-900D-17618B376778}"/>
            </ac:spMkLst>
          </pc:spChg>
          <pc:picChg chg="add mod">
            <ac:chgData name="Subhrajit.Swain" userId="5da1b1c5-7de2-4940-8acc-b27159667c7f" providerId="ADAL" clId="{63685B7B-936E-4BEF-A20E-47DCB432BA33}" dt="2024-09-10T17:13:18.025" v="442" actId="1037"/>
            <ac:picMkLst>
              <pc:docMk/>
              <pc:sldMasterMk cId="43520909" sldId="2147483660"/>
              <pc:sldLayoutMk cId="2182255905" sldId="2147483663"/>
              <ac:picMk id="7" creationId="{F8B75190-27D6-37AE-DE6F-C4D8DBC2F613}"/>
            </ac:picMkLst>
          </pc:picChg>
          <pc:picChg chg="add mod">
            <ac:chgData name="Subhrajit.Swain" userId="5da1b1c5-7de2-4940-8acc-b27159667c7f" providerId="ADAL" clId="{63685B7B-936E-4BEF-A20E-47DCB432BA33}" dt="2024-09-10T16:04:40.290" v="177"/>
            <ac:picMkLst>
              <pc:docMk/>
              <pc:sldMasterMk cId="43520909" sldId="2147483660"/>
              <pc:sldLayoutMk cId="2182255905" sldId="2147483663"/>
              <ac:picMk id="8" creationId="{2394DEA8-571C-034E-EF8A-1792FAD0590C}"/>
            </ac:picMkLst>
          </pc:picChg>
          <pc:picChg chg="add mod modCrop">
            <ac:chgData name="Subhrajit.Swain" userId="5da1b1c5-7de2-4940-8acc-b27159667c7f" providerId="ADAL" clId="{63685B7B-936E-4BEF-A20E-47DCB432BA33}" dt="2024-09-10T17:12:58.321" v="438" actId="1038"/>
            <ac:picMkLst>
              <pc:docMk/>
              <pc:sldMasterMk cId="43520909" sldId="2147483660"/>
              <pc:sldLayoutMk cId="2182255905" sldId="2147483663"/>
              <ac:picMk id="11" creationId="{E9367080-C223-B587-EB65-BABDCC436124}"/>
            </ac:picMkLst>
          </pc:picChg>
        </pc:sldLayoutChg>
        <pc:sldLayoutChg chg="del">
          <pc:chgData name="Subhrajit.Swain" userId="5da1b1c5-7de2-4940-8acc-b27159667c7f" providerId="ADAL" clId="{63685B7B-936E-4BEF-A20E-47DCB432BA33}" dt="2024-09-10T15:49:51.019" v="19" actId="2696"/>
          <pc:sldLayoutMkLst>
            <pc:docMk/>
            <pc:sldMasterMk cId="43520909" sldId="2147483660"/>
            <pc:sldLayoutMk cId="789613877" sldId="214748366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91C029-D5CA-D1D6-41F1-BB719497AC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0A5ED-CACC-9909-8DDC-5D5D5C2003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00D30-529B-45A4-B3C5-AA47D13225F6}" type="datetimeFigureOut">
              <a:rPr lang="en-IN" smtClean="0"/>
              <a:t>10-09-2024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5CE7F-63D4-5EDD-5413-E6E271C869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38FB4-610C-2829-18EF-A987CF0E92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1C4B1-6305-4253-9A99-36A99254A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929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B7A3C-A594-4711-87D0-FEF0FEA66FD8}" type="datetimeFigureOut">
              <a:rPr lang="en-IN" smtClean="0"/>
              <a:t>10-09-2024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D15F5-A662-4F34-87B7-1A4E5B68F0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9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74135-7168-4ECD-AC93-E00F00ED9E06}"/>
              </a:ext>
            </a:extLst>
          </p:cNvPr>
          <p:cNvSpPr/>
          <p:nvPr/>
        </p:nvSpPr>
        <p:spPr>
          <a:xfrm>
            <a:off x="0" y="1160463"/>
            <a:ext cx="11163300" cy="150812"/>
          </a:xfrm>
          <a:prstGeom prst="rect">
            <a:avLst/>
          </a:prstGeom>
          <a:gradFill flip="none" rotWithShape="1">
            <a:gsLst>
              <a:gs pos="0">
                <a:srgbClr val="005336">
                  <a:tint val="66000"/>
                  <a:satMod val="160000"/>
                </a:srgbClr>
              </a:gs>
              <a:gs pos="50000">
                <a:srgbClr val="005336">
                  <a:tint val="44500"/>
                  <a:satMod val="160000"/>
                </a:srgbClr>
              </a:gs>
              <a:gs pos="100000">
                <a:srgbClr val="005336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15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6CCD976-A3C0-463A-9805-027D427CE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699" y="6307858"/>
            <a:ext cx="554400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Induction School at University of Limerick: Monday, 23</a:t>
            </a:r>
            <a:r>
              <a:rPr lang="en-US" sz="12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rd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September 2024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7DD28F2-A3CF-46A9-92E0-C51D9559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6029325"/>
            <a:ext cx="13255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606871"/>
            <a:ext cx="10515600" cy="704101"/>
          </a:xfrm>
          <a:noFill/>
        </p:spPr>
        <p:txBody>
          <a:bodyPr/>
          <a:lstStyle>
            <a:lvl1pPr>
              <a:defRPr sz="2700">
                <a:solidFill>
                  <a:srgbClr val="FF804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37" y="1525653"/>
            <a:ext cx="10515600" cy="4171296"/>
          </a:xfrm>
        </p:spPr>
        <p:txBody>
          <a:bodyPr/>
          <a:lstStyle>
            <a:lvl1pPr>
              <a:buSzPct val="120000"/>
              <a:defRPr sz="1890" b="0">
                <a:solidFill>
                  <a:srgbClr val="005336"/>
                </a:solidFill>
                <a:latin typeface="Calibri" panose="020F0502020204030204" pitchFamily="34" charset="0"/>
              </a:defRPr>
            </a:lvl1pPr>
            <a:lvl2pPr marL="617383" indent="-205794">
              <a:lnSpc>
                <a:spcPct val="100000"/>
              </a:lnSpc>
              <a:buFont typeface="Courier New" panose="02070309020205020404" pitchFamily="49" charset="0"/>
              <a:buChar char="o"/>
              <a:defRPr sz="1620" b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973" indent="-205794">
              <a:lnSpc>
                <a:spcPct val="100000"/>
              </a:lnSpc>
              <a:buFont typeface="Wingdings" panose="05000000000000000000" pitchFamily="2" charset="2"/>
              <a:buChar char="§"/>
              <a:defRPr sz="1350" b="0">
                <a:solidFill>
                  <a:srgbClr val="005336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defRPr sz="1350" b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defRPr sz="1350" b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logo of a graduation cap&#10;&#10;Description automatically generated">
            <a:extLst>
              <a:ext uri="{FF2B5EF4-FFF2-40B4-BE49-F238E27FC236}">
                <a16:creationId xmlns:a16="http://schemas.microsoft.com/office/drawing/2014/main" id="{87A14B41-AE51-0FB2-63FC-5CECDD8C3B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82" y="303139"/>
            <a:ext cx="579436" cy="581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F7901-5D23-DFCC-B06A-6471F1516745}"/>
              </a:ext>
            </a:extLst>
          </p:cNvPr>
          <p:cNvSpPr txBox="1"/>
          <p:nvPr userDrawn="1"/>
        </p:nvSpPr>
        <p:spPr>
          <a:xfrm>
            <a:off x="-18854" y="5916957"/>
            <a:ext cx="415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CFB8472-05E0-40E7-B0BC-DD3BF798F166}" type="slidenum">
              <a:rPr lang="en-IN" sz="1400" b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 algn="ctr"/>
              <a:t>‹#›</a:t>
            </a:fld>
            <a:endParaRPr lang="en-IN" sz="1400" b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2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39" y="1628355"/>
            <a:ext cx="4859525" cy="12046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411589" indent="0">
              <a:buNone/>
              <a:defRPr/>
            </a:lvl2pPr>
            <a:lvl3pPr marL="823178" indent="0">
              <a:buNone/>
              <a:defRPr/>
            </a:lvl3pPr>
            <a:lvl4pPr marL="1234767" indent="0">
              <a:buNone/>
              <a:defRPr/>
            </a:lvl4pPr>
            <a:lvl5pPr marL="16463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7939" y="2940152"/>
            <a:ext cx="4859525" cy="3039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411589" indent="0">
              <a:buNone/>
              <a:defRPr/>
            </a:lvl2pPr>
            <a:lvl3pPr marL="823178" indent="0">
              <a:buNone/>
              <a:defRPr/>
            </a:lvl3pPr>
            <a:lvl4pPr marL="1234767" indent="0">
              <a:buNone/>
              <a:defRPr/>
            </a:lvl4pPr>
            <a:lvl5pPr marL="16463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9446" y="1628355"/>
            <a:ext cx="5939420" cy="3645569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C7DCA35-B99B-4357-BD19-E221396327A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9AD327A-FD6A-4588-BA78-39FFAF91B0A7}" type="datetime1">
              <a:rPr lang="en-IE" smtClean="0"/>
              <a:t>10/09/2024</a:t>
            </a:fld>
            <a:endParaRPr lang="en-I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1030D85-F9D5-4C73-8447-E619FD5EF5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119DFD5-31E3-467F-A430-10FC7C1C68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2DC54E3-09B6-420C-855A-3670AABA32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29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3947-9324-4AA5-90B7-7466123B6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E88DF-0104-45A9-A1FD-077DD4740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8B75190-27D6-37AE-DE6F-C4D8DBC2F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3900" y="6006746"/>
            <a:ext cx="2418460" cy="600446"/>
          </a:xfrm>
          <a:prstGeom prst="rect">
            <a:avLst/>
          </a:prstGeom>
        </p:spPr>
      </p:pic>
      <p:pic>
        <p:nvPicPr>
          <p:cNvPr id="8" name="Picture 2" descr="caviPro">
            <a:extLst>
              <a:ext uri="{FF2B5EF4-FFF2-40B4-BE49-F238E27FC236}">
                <a16:creationId xmlns:a16="http://schemas.microsoft.com/office/drawing/2014/main" id="{2394DEA8-571C-034E-EF8A-1792FAD0590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27" b="43256"/>
          <a:stretch/>
        </p:blipFill>
        <p:spPr bwMode="auto">
          <a:xfrm>
            <a:off x="62437" y="55854"/>
            <a:ext cx="1610136" cy="41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367080-C223-B587-EB65-BABDCC436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094" b="2043"/>
          <a:stretch/>
        </p:blipFill>
        <p:spPr>
          <a:xfrm>
            <a:off x="6973456" y="6006746"/>
            <a:ext cx="2669309" cy="598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822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B05888E-2C01-418D-BD38-FC306B328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827088"/>
            <a:ext cx="10515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1D9C7B1-6D26-474A-ABC2-EF61FCF68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628775"/>
            <a:ext cx="105156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" y="6318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80" dirty="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19C0047E-67C4-4C37-8499-14F380DF9588}" type="datetime1">
              <a:rPr lang="en-IE" smtClean="0"/>
              <a:t>10/09/2024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0900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80" dirty="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05700" y="6318250"/>
            <a:ext cx="22367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80" smtClean="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2DC54E3-09B6-420C-855A-3670AABA32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52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  <a:lvl2pPr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005336"/>
          </a:solidFill>
          <a:latin typeface="Georgia" panose="02040502050405020303" pitchFamily="18" charset="0"/>
        </a:defRPr>
      </a:lvl2pPr>
      <a:lvl3pPr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005336"/>
          </a:solidFill>
          <a:latin typeface="Georgia" panose="02040502050405020303" pitchFamily="18" charset="0"/>
        </a:defRPr>
      </a:lvl3pPr>
      <a:lvl4pPr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005336"/>
          </a:solidFill>
          <a:latin typeface="Georgia" panose="02040502050405020303" pitchFamily="18" charset="0"/>
        </a:defRPr>
      </a:lvl4pPr>
      <a:lvl5pPr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005336"/>
          </a:solidFill>
          <a:latin typeface="Georgia" panose="02040502050405020303" pitchFamily="18" charset="0"/>
        </a:defRPr>
      </a:lvl5pPr>
      <a:lvl6pPr marL="457200"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005336"/>
          </a:solidFill>
          <a:latin typeface="Georgia" panose="02040502050405020303" pitchFamily="18" charset="0"/>
        </a:defRPr>
      </a:lvl6pPr>
      <a:lvl7pPr marL="914400"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005336"/>
          </a:solidFill>
          <a:latin typeface="Georgia" panose="02040502050405020303" pitchFamily="18" charset="0"/>
        </a:defRPr>
      </a:lvl7pPr>
      <a:lvl8pPr marL="1371600"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005336"/>
          </a:solidFill>
          <a:latin typeface="Georgia" panose="02040502050405020303" pitchFamily="18" charset="0"/>
        </a:defRPr>
      </a:lvl8pPr>
      <a:lvl9pPr marL="1828800"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005336"/>
          </a:solidFill>
          <a:latin typeface="Georgia" panose="02040502050405020303" pitchFamily="18" charset="0"/>
        </a:defRPr>
      </a:lvl9pPr>
    </p:titleStyle>
    <p:bodyStyle>
      <a:lvl1pPr marL="304800" indent="-304800" algn="l" defTabSz="1219200" rtl="0" eaLnBrk="1" fontAlgn="base" hangingPunct="1">
        <a:lnSpc>
          <a:spcPct val="90000"/>
        </a:lnSpc>
        <a:spcBef>
          <a:spcPts val="13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400" indent="-304800" algn="l" defTabSz="1219200" rtl="0" eaLnBrk="1" fontAlgn="base" hangingPunct="1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000" indent="-304800" algn="l" defTabSz="1219200" rtl="0" eaLnBrk="1" fontAlgn="base" hangingPunct="1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600" indent="-304800" algn="l" defTabSz="1219200" rtl="0" eaLnBrk="1" fontAlgn="base" hangingPunct="1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200" indent="-304800" algn="l" defTabSz="1219200" rtl="0" eaLnBrk="1" fontAlgn="base" hangingPunct="1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bhrajit.Swain@ul.i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>
            <a:extLst>
              <a:ext uri="{FF2B5EF4-FFF2-40B4-BE49-F238E27FC236}">
                <a16:creationId xmlns:a16="http://schemas.microsoft.com/office/drawing/2014/main" id="{2F106B5D-0709-ED3E-1217-D71B2760C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" b="38"/>
          <a:stretch>
            <a:fillRect/>
          </a:stretch>
        </p:blipFill>
        <p:spPr>
          <a:xfrm>
            <a:off x="3421192" y="616661"/>
            <a:ext cx="7630698" cy="5202750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29C5541-75F8-CCA8-E2A1-6861286E6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" b="38"/>
          <a:stretch>
            <a:fillRect/>
          </a:stretch>
        </p:blipFill>
        <p:spPr>
          <a:xfrm>
            <a:off x="97457" y="616661"/>
            <a:ext cx="7630698" cy="5202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7B4AD2-FA01-4EB5-BB95-D9280B173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62" y="2435748"/>
            <a:ext cx="6676104" cy="83558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DC5: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Improving mixing, nucleation, seed</a:t>
            </a:r>
            <a:b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activation and CSD in </a:t>
            </a:r>
            <a:r>
              <a:rPr lang="en-US" sz="2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crystallisers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using HC</a:t>
            </a:r>
            <a:endParaRPr lang="en-IE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A40F7-9AB3-4A5E-BD59-E469F2BE2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262" y="3804191"/>
            <a:ext cx="9144000" cy="165576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Limerick</a:t>
            </a:r>
          </a:p>
          <a:p>
            <a:pPr algn="l">
              <a:lnSpc>
                <a:spcPct val="100000"/>
              </a:lnSpc>
            </a:pPr>
            <a:r>
              <a:rPr lang="en-US" sz="2000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Subhrajit.Swain@ul.ie</a:t>
            </a:r>
            <a:endParaRPr lang="en-US" sz="200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i="0" dirty="0">
                <a:solidFill>
                  <a:srgbClr val="2727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Supervisor: </a:t>
            </a:r>
            <a:r>
              <a:rPr lang="en-US" sz="2000" b="1" i="0" dirty="0">
                <a:solidFill>
                  <a:srgbClr val="FF8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Vivek V. Ranade</a:t>
            </a:r>
          </a:p>
        </p:txBody>
      </p:sp>
      <p:pic>
        <p:nvPicPr>
          <p:cNvPr id="7" name="Picture 6" descr="A person in a blue plaid shirt&#10;&#10;Description automatically generated">
            <a:extLst>
              <a:ext uri="{FF2B5EF4-FFF2-40B4-BE49-F238E27FC236}">
                <a16:creationId xmlns:a16="http://schemas.microsoft.com/office/drawing/2014/main" id="{C9880A81-6C37-4D2B-E0C5-D05AFC495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" b="16366"/>
          <a:stretch/>
        </p:blipFill>
        <p:spPr>
          <a:xfrm>
            <a:off x="8392048" y="1274054"/>
            <a:ext cx="1995949" cy="1943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59513-4E72-F054-361D-ACA83EA4AAD9}"/>
              </a:ext>
            </a:extLst>
          </p:cNvPr>
          <p:cNvSpPr txBox="1"/>
          <p:nvPr/>
        </p:nvSpPr>
        <p:spPr>
          <a:xfrm>
            <a:off x="680262" y="1133761"/>
            <a:ext cx="6676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Subhrajit Swain</a:t>
            </a:r>
            <a:endParaRPr lang="en-IN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5F46C02-78D5-03B2-6843-3DD93D5DD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102" y="127749"/>
            <a:ext cx="5580000" cy="3064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Induction School at University of Limerick: Monday, 23</a:t>
            </a:r>
            <a:r>
              <a:rPr lang="en-US" sz="12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rd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September 2024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A5F23E55-DD79-5AF9-A70A-02EF10342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23011" r="13371"/>
          <a:stretch/>
        </p:blipFill>
        <p:spPr>
          <a:xfrm>
            <a:off x="7836525" y="3804191"/>
            <a:ext cx="3106994" cy="1446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4003A7-740D-94AD-3BF4-C0376F64B573}"/>
              </a:ext>
            </a:extLst>
          </p:cNvPr>
          <p:cNvSpPr txBox="1"/>
          <p:nvPr/>
        </p:nvSpPr>
        <p:spPr>
          <a:xfrm>
            <a:off x="8832022" y="5390214"/>
            <a:ext cx="1116000" cy="289441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E" sz="1100" dirty="0">
                <a:ln w="0"/>
                <a:solidFill>
                  <a:srgbClr val="FF80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MRING @ UL</a:t>
            </a:r>
            <a:endParaRPr lang="en-IN" sz="1100" dirty="0">
              <a:ln w="0"/>
              <a:solidFill>
                <a:srgbClr val="FF804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1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016F-E1F6-B73D-A8C8-357AED7B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My journey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F4084-3187-E9DD-5E42-818C774F4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dirty="0">
                <a:solidFill>
                  <a:schemeClr val="tx1"/>
                </a:solidFill>
                <a:latin typeface="+mj-lt"/>
              </a:rPr>
              <a:t>Brief introduction and bio</a:t>
            </a:r>
          </a:p>
          <a:p>
            <a:pPr>
              <a:lnSpc>
                <a:spcPct val="100000"/>
              </a:lnSpc>
            </a:pPr>
            <a:r>
              <a:rPr lang="en-IE" dirty="0">
                <a:solidFill>
                  <a:schemeClr val="tx1"/>
                </a:solidFill>
                <a:latin typeface="+mj-lt"/>
              </a:rPr>
              <a:t>Academic background</a:t>
            </a:r>
          </a:p>
          <a:p>
            <a:pPr>
              <a:lnSpc>
                <a:spcPct val="100000"/>
              </a:lnSpc>
            </a:pPr>
            <a:r>
              <a:rPr lang="en-IE" dirty="0">
                <a:solidFill>
                  <a:schemeClr val="tx1"/>
                </a:solidFill>
                <a:latin typeface="+mj-lt"/>
              </a:rPr>
              <a:t>The journey so far - Past experiences</a:t>
            </a:r>
          </a:p>
        </p:txBody>
      </p:sp>
    </p:spTree>
    <p:extLst>
      <p:ext uri="{BB962C8B-B14F-4D97-AF65-F5344CB8AC3E}">
        <p14:creationId xmlns:p14="http://schemas.microsoft.com/office/powerpoint/2010/main" val="87252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016F-E1F6-B73D-A8C8-357AED7B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I’ll be working on…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F4084-3187-E9DD-5E42-818C774F4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dirty="0">
                <a:solidFill>
                  <a:schemeClr val="tx1"/>
                </a:solidFill>
                <a:latin typeface="+mj-lt"/>
              </a:rPr>
              <a:t>WP involvement</a:t>
            </a:r>
          </a:p>
          <a:p>
            <a:pPr>
              <a:lnSpc>
                <a:spcPct val="100000"/>
              </a:lnSpc>
            </a:pPr>
            <a:r>
              <a:rPr lang="en-IE" dirty="0">
                <a:solidFill>
                  <a:schemeClr val="tx1"/>
                </a:solidFill>
                <a:latin typeface="+mj-lt"/>
              </a:rPr>
              <a:t>Key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62157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016F-E1F6-B73D-A8C8-357AED7B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 and beyond the lab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F4084-3187-E9DD-5E42-818C774F4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Personal hobbies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Goals and aspirations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Let’s embark on this journey together</a:t>
            </a:r>
            <a:endParaRPr lang="en-IE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0141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17CF6E2D-4FA7-450C-8BEF-9A4627B42B8B}" vid="{39D450AD-3D4A-415F-82D2-0910D6637D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9a919e-df19-4306-9a72-200509137dfb" xsi:nil="true"/>
    <lcf76f155ced4ddcb4097134ff3c332f xmlns="4521ee86-1dde-4efa-be7e-85d3d969ab2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B3BF3454071547B43D598448797201" ma:contentTypeVersion="14" ma:contentTypeDescription="Create a new document." ma:contentTypeScope="" ma:versionID="93cf3e1e9020e622d5e6f3c9b7074492">
  <xsd:schema xmlns:xsd="http://www.w3.org/2001/XMLSchema" xmlns:xs="http://www.w3.org/2001/XMLSchema" xmlns:p="http://schemas.microsoft.com/office/2006/metadata/properties" xmlns:ns2="4521ee86-1dde-4efa-be7e-85d3d969ab2a" xmlns:ns3="669a919e-df19-4306-9a72-200509137dfb" targetNamespace="http://schemas.microsoft.com/office/2006/metadata/properties" ma:root="true" ma:fieldsID="6d8a6d292db5d025d9defa62159b8c50" ns2:_="" ns3:_="">
    <xsd:import namespace="4521ee86-1dde-4efa-be7e-85d3d969ab2a"/>
    <xsd:import namespace="669a919e-df19-4306-9a72-200509137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1ee86-1dde-4efa-be7e-85d3d969ab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a919e-df19-4306-9a72-200509137df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e37b787-46ea-4d5d-8709-2004fb75aea8}" ma:internalName="TaxCatchAll" ma:showField="CatchAllData" ma:web="669a919e-df19-4306-9a72-200509137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184CBE-5488-4EFE-BA16-44D8989CED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2F5C8D-5B6C-4DE5-8BD0-040B55F6BC16}">
  <ds:schemaRefs>
    <ds:schemaRef ds:uri="43023927-f72a-40d9-82ec-f3f2d80d180b"/>
    <ds:schemaRef ds:uri="4521ee86-1dde-4efa-be7e-85d3d969ab2a"/>
    <ds:schemaRef ds:uri="669a919e-df19-4306-9a72-200509137dfb"/>
    <ds:schemaRef ds:uri="bda90d89-8edc-45c0-9231-e7d028992c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226A94-9E2F-451F-A6E3-B20E3E19A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1ee86-1dde-4efa-be7e-85d3d969ab2a"/>
    <ds:schemaRef ds:uri="669a919e-df19-4306-9a72-200509137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118</TotalTime>
  <Words>96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Courier New</vt:lpstr>
      <vt:lpstr>Georgia</vt:lpstr>
      <vt:lpstr>Helvetica</vt:lpstr>
      <vt:lpstr>Wingdings</vt:lpstr>
      <vt:lpstr>Theme1</vt:lpstr>
      <vt:lpstr>DC5: Improving mixing, nucleation, seed activation and CSD in crystallisers using HC</vt:lpstr>
      <vt:lpstr>My journey so far…</vt:lpstr>
      <vt:lpstr>What I’ll be working on…</vt:lpstr>
      <vt:lpstr>Looking forward and beyond the 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Vaishnavi.Honavar</dc:creator>
  <cp:lastModifiedBy>Subhrajit.Swain</cp:lastModifiedBy>
  <cp:revision>3</cp:revision>
  <dcterms:created xsi:type="dcterms:W3CDTF">2021-08-23T13:25:22Z</dcterms:created>
  <dcterms:modified xsi:type="dcterms:W3CDTF">2024-09-10T18:40:03Z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0x01010043B3BF3454071547B43D598448797201</vt:lpwstr>
  </property>
  <property fmtid="{D5CDD505-2E9C-101B-9397-08002B2CF9AE}" pid="3" name="MediaServiceImageTags">
    <vt:lpwstr/>
  </property>
</Properties>
</file>